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8" r:id="rId3"/>
    <p:sldId id="259" r:id="rId4"/>
    <p:sldId id="260" r:id="rId5"/>
    <p:sldId id="263" r:id="rId6"/>
    <p:sldId id="264" r:id="rId7"/>
    <p:sldId id="262" r:id="rId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86400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90917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69411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51756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62217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94065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86730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23497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57417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82462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36797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08461-DA72-4B17-9D4A-8324E35468EF}" type="datetimeFigureOut">
              <a:rPr lang="tr-TR" smtClean="0"/>
              <a:t>30.11.2025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8BEF6-76F8-4D98-A34A-E039F37EF98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55097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4067" y="0"/>
            <a:ext cx="12603334" cy="699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9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1280" y="0"/>
            <a:ext cx="127065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525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15097"/>
            <a:ext cx="12283440" cy="717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413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517" y="0"/>
            <a:ext cx="122715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58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35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97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3040" y="0"/>
            <a:ext cx="123850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19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2351" y="-24295"/>
            <a:ext cx="12736702" cy="690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94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0</Words>
  <Application>Microsoft Office PowerPoint</Application>
  <PresentationFormat>Geniş ekran</PresentationFormat>
  <Paragraphs>0</Paragraphs>
  <Slides>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NouS/TncTR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Asus</dc:creator>
  <cp:lastModifiedBy>Asus</cp:lastModifiedBy>
  <cp:revision>3</cp:revision>
  <dcterms:created xsi:type="dcterms:W3CDTF">2025-11-30T17:01:07Z</dcterms:created>
  <dcterms:modified xsi:type="dcterms:W3CDTF">2025-11-30T18:33:18Z</dcterms:modified>
</cp:coreProperties>
</file>

<file path=docProps/thumbnail.jpeg>
</file>